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42DB-DB52-4686-947E-279403A4CC6B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E9B77-706A-44DB-93CB-7C8DA08933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4425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42DB-DB52-4686-947E-279403A4CC6B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E9B77-706A-44DB-93CB-7C8DA08933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1675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42DB-DB52-4686-947E-279403A4CC6B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E9B77-706A-44DB-93CB-7C8DA08933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2502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42DB-DB52-4686-947E-279403A4CC6B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E9B77-706A-44DB-93CB-7C8DA08933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482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42DB-DB52-4686-947E-279403A4CC6B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E9B77-706A-44DB-93CB-7C8DA08933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6879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42DB-DB52-4686-947E-279403A4CC6B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E9B77-706A-44DB-93CB-7C8DA08933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7080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42DB-DB52-4686-947E-279403A4CC6B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E9B77-706A-44DB-93CB-7C8DA08933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4471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42DB-DB52-4686-947E-279403A4CC6B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E9B77-706A-44DB-93CB-7C8DA08933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8343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42DB-DB52-4686-947E-279403A4CC6B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E9B77-706A-44DB-93CB-7C8DA08933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867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42DB-DB52-4686-947E-279403A4CC6B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E9B77-706A-44DB-93CB-7C8DA08933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2136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42DB-DB52-4686-947E-279403A4CC6B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E9B77-706A-44DB-93CB-7C8DA08933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5027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C242DB-DB52-4686-947E-279403A4CC6B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4E9B77-706A-44DB-93CB-7C8DA08933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0052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5E690E23-E097-31C4-2153-FE4D639ED7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940D1A90-87A2-7973-98B1-AC1F43F3992D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1377626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DEF6E752-7E8A-6BD1-B8CD-F25AD9009F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1748041-CB15-3075-535C-79AD9E1E25A1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791137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E7223C74-7CE8-53D2-0D83-DFFB1FEC9C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A6363AC7-F2F4-4EB0-999B-6BD833BC86C3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516653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3</Words>
  <Application>Microsoft Office PowerPoint</Application>
  <PresentationFormat>A4 Kağıt (210x297 mm)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2026-05-22T13:15:23Z</dcterms:created>
  <dcterms:modified xsi:type="dcterms:W3CDTF">2026-05-22T13:16:35Z</dcterms:modified>
</cp:coreProperties>
</file>